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58" r:id="rId3"/>
    <p:sldId id="260" r:id="rId4"/>
    <p:sldId id="257" r:id="rId5"/>
    <p:sldId id="259" r:id="rId6"/>
    <p:sldId id="280" r:id="rId7"/>
    <p:sldId id="277" r:id="rId8"/>
    <p:sldId id="266" r:id="rId9"/>
    <p:sldId id="272" r:id="rId10"/>
    <p:sldId id="268" r:id="rId11"/>
    <p:sldId id="270" r:id="rId12"/>
    <p:sldId id="278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182" autoAdjust="0"/>
  </p:normalViewPr>
  <p:slideViewPr>
    <p:cSldViewPr snapToGrid="0">
      <p:cViewPr varScale="1">
        <p:scale>
          <a:sx n="69" d="100"/>
          <a:sy n="69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A5C78-9B04-46FC-A4BD-400795D86C3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59285-7607-4B55-B791-5BA1731A5FE8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 ১৮৬১সালে কলকাতার</a:t>
          </a:r>
        </a:p>
        <a:p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জোড়াসাঁকোর</a:t>
          </a:r>
        </a:p>
        <a:p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 পরিবারে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E878BE-F6FA-4FDF-83BE-67E3BC38D391}" type="parTrans" cxnId="{FBAE4E2A-00E7-403D-91DD-66A410463295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7AD456-416E-4796-9751-BEF7C585BFD2}" type="sibTrans" cxnId="{FBAE4E2A-00E7-403D-91DD-66A410463295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D319A3-5573-4C23-9075-A7E627B9FB78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১৯১৩ সালে</a:t>
          </a:r>
        </a:p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নোবে ল পুরস্কার </a:t>
          </a:r>
        </a:p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79F85A-159C-4F7D-A2D8-1F77DE3E0195}" type="parTrans" cxnId="{6E74F45B-FCD1-4E4C-8B6A-AB1B5EF58C5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8D1AAA-9B13-4394-A8BF-5FECD25E621E}" type="sibTrans" cxnId="{6E74F45B-FCD1-4E4C-8B6A-AB1B5EF58C5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B13789-F90D-48CD-96AE-7D8F1F8F4E4A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১৯৪১ সালে মৃত্যু</a:t>
          </a:r>
        </a:p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বরন করেন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6FE894-5495-4691-8B47-A92B3F1828E7}" type="parTrans" cxnId="{747DA16F-AA66-46E9-A595-5F1C238F1AD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E1E4E6-ACAC-4257-AC4E-0891E947112B}" type="sibTrans" cxnId="{747DA16F-AA66-46E9-A595-5F1C238F1AD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466B60-A645-4A98-A9F2-4AB4B86EEFAB}">
      <dgm:prSet custT="1"/>
      <dgm:spPr>
        <a:solidFill>
          <a:schemeClr val="bg2">
            <a:lumMod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উপন্যাসঃগোরা </a:t>
          </a:r>
        </a:p>
        <a:p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ঘরেবাইরে,</a:t>
          </a:r>
        </a:p>
        <a:p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চোখের বালি </a:t>
          </a:r>
        </a:p>
        <a:p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শেষের কবিতা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65CB44-B4C2-4986-9866-C9D57988BB8D}" type="parTrans" cxnId="{AF3F5DF0-6240-41C8-A6F0-6A35D395AA0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5FED4B-7B23-4178-BE92-2B352B558657}" type="sibTrans" cxnId="{AF3F5DF0-6240-41C8-A6F0-6A35D395AA0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7B3798-7924-4690-9909-8610BEAD11A0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কাব্যগ্রন্থঃমানসী,চিত্রা,ক্ষণিকা,</a:t>
          </a:r>
        </a:p>
        <a:p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বলাকা,কল্পনা</a:t>
          </a:r>
        </a:p>
        <a:p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পুনশ্চ।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5A6E66-3E17-4E0F-BBAC-9727486655AE}" type="parTrans" cxnId="{E268D2B0-6FF4-4133-83AD-222A3381939C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58054C-3E27-443D-A2A2-D75707387A1B}" type="sibTrans" cxnId="{E268D2B0-6FF4-4133-83AD-222A3381939C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5D3843-5FA7-4527-9454-A877ACC677A9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রবি ঠাকুর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77D670-5996-4C47-9DB1-7328CDC5FB80}" type="sibTrans" cxnId="{1CBA223C-D327-402C-8089-E568784504A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FD04D4-26F5-475B-9F88-F09F1D8BA862}" type="parTrans" cxnId="{1CBA223C-D327-402C-8089-E568784504A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7D5EBB-A445-4976-A443-25ABD515D77E}" type="pres">
      <dgm:prSet presAssocID="{47AA5C78-9B04-46FC-A4BD-400795D86C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1E9259-580F-4B45-8C75-48D50B173A8A}" type="pres">
      <dgm:prSet presAssocID="{0D5D3843-5FA7-4527-9454-A877ACC677A9}" presName="centerShape" presStyleLbl="node0" presStyleIdx="0" presStyleCnt="1"/>
      <dgm:spPr/>
      <dgm:t>
        <a:bodyPr/>
        <a:lstStyle/>
        <a:p>
          <a:endParaRPr lang="en-US"/>
        </a:p>
      </dgm:t>
    </dgm:pt>
    <dgm:pt modelId="{601080F1-21E9-4B32-B6EB-E0779FF536D5}" type="pres">
      <dgm:prSet presAssocID="{42E878BE-F6FA-4FDF-83BE-67E3BC38D391}" presName="parTrans" presStyleLbl="sibTrans2D1" presStyleIdx="0" presStyleCnt="5"/>
      <dgm:spPr/>
      <dgm:t>
        <a:bodyPr/>
        <a:lstStyle/>
        <a:p>
          <a:endParaRPr lang="en-US"/>
        </a:p>
      </dgm:t>
    </dgm:pt>
    <dgm:pt modelId="{FE5FD799-6C60-4B8B-AE71-1A9B84A86760}" type="pres">
      <dgm:prSet presAssocID="{42E878BE-F6FA-4FDF-83BE-67E3BC38D39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1FD3FDE-4764-4A42-A12B-1DC063D68F65}" type="pres">
      <dgm:prSet presAssocID="{AB259285-7607-4B55-B791-5BA1731A5FE8}" presName="node" presStyleLbl="node1" presStyleIdx="0" presStyleCnt="5" custScaleX="138360" custScaleY="107959" custRadScaleRad="97619" custRadScaleInc="15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D201C-598F-42A6-9A05-20BC54FEEE0B}" type="pres">
      <dgm:prSet presAssocID="{2C5A6E66-3E17-4E0F-BBAC-9727486655AE}" presName="parTrans" presStyleLbl="sibTrans2D1" presStyleIdx="1" presStyleCnt="5"/>
      <dgm:spPr/>
      <dgm:t>
        <a:bodyPr/>
        <a:lstStyle/>
        <a:p>
          <a:endParaRPr lang="en-US"/>
        </a:p>
      </dgm:t>
    </dgm:pt>
    <dgm:pt modelId="{8322FC57-B61D-49C5-981D-E955E92CEDF8}" type="pres">
      <dgm:prSet presAssocID="{2C5A6E66-3E17-4E0F-BBAC-9727486655A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D21EB52-6A0F-4604-AD23-AEDD7E178CE2}" type="pres">
      <dgm:prSet presAssocID="{AC7B3798-7924-4690-9909-8610BEAD11A0}" presName="node" presStyleLbl="node1" presStyleIdx="1" presStyleCnt="5" custRadScaleRad="107149" custRadScaleInc="13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71D1F-2F30-4FDF-B27B-838AE340E6AC}" type="pres">
      <dgm:prSet presAssocID="{6C65CB44-B4C2-4986-9866-C9D57988BB8D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B8C2DAC-60D9-4768-8AED-92A0F4BBC57A}" type="pres">
      <dgm:prSet presAssocID="{6C65CB44-B4C2-4986-9866-C9D57988BB8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8F79526-738F-405F-B61B-754403BA7D24}" type="pres">
      <dgm:prSet presAssocID="{B9466B60-A645-4A98-A9F2-4AB4B86EEFAB}" presName="node" presStyleLbl="node1" presStyleIdx="2" presStyleCnt="5" custScaleX="116476" custRadScaleRad="97729" custRadScaleInc="1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998F6-531A-42A1-8283-EEFF91E4F4B2}" type="pres">
      <dgm:prSet presAssocID="{3B79F85A-159C-4F7D-A2D8-1F77DE3E0195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BA68F51-116B-45D3-819D-8404C9E1542B}" type="pres">
      <dgm:prSet presAssocID="{3B79F85A-159C-4F7D-A2D8-1F77DE3E019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8FE2CAD-4B3A-4AD3-A28E-8AFCA9F5A524}" type="pres">
      <dgm:prSet presAssocID="{79D319A3-5573-4C23-9075-A7E627B9FB78}" presName="node" presStyleLbl="node1" presStyleIdx="3" presStyleCnt="5" custScaleX="100000" custScaleY="111668" custRadScaleRad="89905" custRadScaleInc="1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82C2A-C1FE-4748-ADEA-48EDADE2E8E6}" type="pres">
      <dgm:prSet presAssocID="{0F6FE894-5495-4691-8B47-A92B3F1828E7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DF3733A-BCB5-4C43-8F63-7B459E3F30D5}" type="pres">
      <dgm:prSet presAssocID="{0F6FE894-5495-4691-8B47-A92B3F1828E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0A0E6FE-B8F9-4768-92DD-5A2BF9FE6569}" type="pres">
      <dgm:prSet presAssocID="{60B13789-F90D-48CD-96AE-7D8F1F8F4E4A}" presName="node" presStyleLbl="node1" presStyleIdx="4" presStyleCnt="5" custRadScaleRad="94794" custRadScaleInc="6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7A9E9-3D7B-40C1-A1FB-12518B70C664}" type="presOf" srcId="{3B79F85A-159C-4F7D-A2D8-1F77DE3E0195}" destId="{7BA68F51-116B-45D3-819D-8404C9E1542B}" srcOrd="1" destOrd="0" presId="urn:microsoft.com/office/officeart/2005/8/layout/radial5"/>
    <dgm:cxn modelId="{747DA16F-AA66-46E9-A595-5F1C238F1AD0}" srcId="{0D5D3843-5FA7-4527-9454-A877ACC677A9}" destId="{60B13789-F90D-48CD-96AE-7D8F1F8F4E4A}" srcOrd="4" destOrd="0" parTransId="{0F6FE894-5495-4691-8B47-A92B3F1828E7}" sibTransId="{6BE1E4E6-ACAC-4257-AC4E-0891E947112B}"/>
    <dgm:cxn modelId="{0DB8B599-E6FB-45A8-8A1A-68ACF73A50CC}" type="presOf" srcId="{6C65CB44-B4C2-4986-9866-C9D57988BB8D}" destId="{BB8C2DAC-60D9-4768-8AED-92A0F4BBC57A}" srcOrd="1" destOrd="0" presId="urn:microsoft.com/office/officeart/2005/8/layout/radial5"/>
    <dgm:cxn modelId="{1CBA223C-D327-402C-8089-E568784504AD}" srcId="{47AA5C78-9B04-46FC-A4BD-400795D86C3F}" destId="{0D5D3843-5FA7-4527-9454-A877ACC677A9}" srcOrd="0" destOrd="0" parTransId="{A8FD04D4-26F5-475B-9F88-F09F1D8BA862}" sibTransId="{9A77D670-5996-4C47-9DB1-7328CDC5FB80}"/>
    <dgm:cxn modelId="{639606ED-F0F1-4B9C-8E1D-DB1E5F6727A8}" type="presOf" srcId="{6C65CB44-B4C2-4986-9866-C9D57988BB8D}" destId="{C0F71D1F-2F30-4FDF-B27B-838AE340E6AC}" srcOrd="0" destOrd="0" presId="urn:microsoft.com/office/officeart/2005/8/layout/radial5"/>
    <dgm:cxn modelId="{F90B4718-E1C2-4815-855C-FB7DA995978A}" type="presOf" srcId="{0F6FE894-5495-4691-8B47-A92B3F1828E7}" destId="{6DF3733A-BCB5-4C43-8F63-7B459E3F30D5}" srcOrd="1" destOrd="0" presId="urn:microsoft.com/office/officeart/2005/8/layout/radial5"/>
    <dgm:cxn modelId="{FBAE4E2A-00E7-403D-91DD-66A410463295}" srcId="{0D5D3843-5FA7-4527-9454-A877ACC677A9}" destId="{AB259285-7607-4B55-B791-5BA1731A5FE8}" srcOrd="0" destOrd="0" parTransId="{42E878BE-F6FA-4FDF-83BE-67E3BC38D391}" sibTransId="{267AD456-416E-4796-9751-BEF7C585BFD2}"/>
    <dgm:cxn modelId="{A9AED3DB-4272-4D8C-8EAD-95CC5CEC1243}" type="presOf" srcId="{0F6FE894-5495-4691-8B47-A92B3F1828E7}" destId="{C9882C2A-C1FE-4748-ADEA-48EDADE2E8E6}" srcOrd="0" destOrd="0" presId="urn:microsoft.com/office/officeart/2005/8/layout/radial5"/>
    <dgm:cxn modelId="{A6BEA0C4-F848-4965-B103-E451035F4058}" type="presOf" srcId="{3B79F85A-159C-4F7D-A2D8-1F77DE3E0195}" destId="{0B7998F6-531A-42A1-8283-EEFF91E4F4B2}" srcOrd="0" destOrd="0" presId="urn:microsoft.com/office/officeart/2005/8/layout/radial5"/>
    <dgm:cxn modelId="{90503555-2A46-4A8B-A4D6-FE1CCE663F81}" type="presOf" srcId="{2C5A6E66-3E17-4E0F-BBAC-9727486655AE}" destId="{D65D201C-598F-42A6-9A05-20BC54FEEE0B}" srcOrd="0" destOrd="0" presId="urn:microsoft.com/office/officeart/2005/8/layout/radial5"/>
    <dgm:cxn modelId="{AF3F5DF0-6240-41C8-A6F0-6A35D395AA07}" srcId="{0D5D3843-5FA7-4527-9454-A877ACC677A9}" destId="{B9466B60-A645-4A98-A9F2-4AB4B86EEFAB}" srcOrd="2" destOrd="0" parTransId="{6C65CB44-B4C2-4986-9866-C9D57988BB8D}" sibTransId="{AB5FED4B-7B23-4178-BE92-2B352B558657}"/>
    <dgm:cxn modelId="{5ABB065B-DBFA-4CDD-A0AD-012D6CA431DF}" type="presOf" srcId="{79D319A3-5573-4C23-9075-A7E627B9FB78}" destId="{88FE2CAD-4B3A-4AD3-A28E-8AFCA9F5A524}" srcOrd="0" destOrd="0" presId="urn:microsoft.com/office/officeart/2005/8/layout/radial5"/>
    <dgm:cxn modelId="{13563055-9F47-440E-BDBC-D62B512B41F1}" type="presOf" srcId="{47AA5C78-9B04-46FC-A4BD-400795D86C3F}" destId="{EF7D5EBB-A445-4976-A443-25ABD515D77E}" srcOrd="0" destOrd="0" presId="urn:microsoft.com/office/officeart/2005/8/layout/radial5"/>
    <dgm:cxn modelId="{FA5E59A8-ED6E-47F3-B973-CB879F9C3925}" type="presOf" srcId="{2C5A6E66-3E17-4E0F-BBAC-9727486655AE}" destId="{8322FC57-B61D-49C5-981D-E955E92CEDF8}" srcOrd="1" destOrd="0" presId="urn:microsoft.com/office/officeart/2005/8/layout/radial5"/>
    <dgm:cxn modelId="{A64FC6BB-8956-414D-AB4A-242F2224707F}" type="presOf" srcId="{0D5D3843-5FA7-4527-9454-A877ACC677A9}" destId="{3C1E9259-580F-4B45-8C75-48D50B173A8A}" srcOrd="0" destOrd="0" presId="urn:microsoft.com/office/officeart/2005/8/layout/radial5"/>
    <dgm:cxn modelId="{C2394085-2D46-4685-85EA-A919A8489138}" type="presOf" srcId="{42E878BE-F6FA-4FDF-83BE-67E3BC38D391}" destId="{FE5FD799-6C60-4B8B-AE71-1A9B84A86760}" srcOrd="1" destOrd="0" presId="urn:microsoft.com/office/officeart/2005/8/layout/radial5"/>
    <dgm:cxn modelId="{E786F2BC-3129-453F-BE6A-1F3B627DA8B0}" type="presOf" srcId="{AB259285-7607-4B55-B791-5BA1731A5FE8}" destId="{01FD3FDE-4764-4A42-A12B-1DC063D68F65}" srcOrd="0" destOrd="0" presId="urn:microsoft.com/office/officeart/2005/8/layout/radial5"/>
    <dgm:cxn modelId="{0F25A611-167C-482B-BE84-3C73954D0C0B}" type="presOf" srcId="{60B13789-F90D-48CD-96AE-7D8F1F8F4E4A}" destId="{50A0E6FE-B8F9-4768-92DD-5A2BF9FE6569}" srcOrd="0" destOrd="0" presId="urn:microsoft.com/office/officeart/2005/8/layout/radial5"/>
    <dgm:cxn modelId="{0FC0BA72-14F9-4E8B-BCB5-2FA22AD13812}" type="presOf" srcId="{AC7B3798-7924-4690-9909-8610BEAD11A0}" destId="{0D21EB52-6A0F-4604-AD23-AEDD7E178CE2}" srcOrd="0" destOrd="0" presId="urn:microsoft.com/office/officeart/2005/8/layout/radial5"/>
    <dgm:cxn modelId="{E268D2B0-6FF4-4133-83AD-222A3381939C}" srcId="{0D5D3843-5FA7-4527-9454-A877ACC677A9}" destId="{AC7B3798-7924-4690-9909-8610BEAD11A0}" srcOrd="1" destOrd="0" parTransId="{2C5A6E66-3E17-4E0F-BBAC-9727486655AE}" sibTransId="{6458054C-3E27-443D-A2A2-D75707387A1B}"/>
    <dgm:cxn modelId="{A2D1E5CB-4347-4AD5-9608-0CCC65DB23F0}" type="presOf" srcId="{B9466B60-A645-4A98-A9F2-4AB4B86EEFAB}" destId="{78F79526-738F-405F-B61B-754403BA7D24}" srcOrd="0" destOrd="0" presId="urn:microsoft.com/office/officeart/2005/8/layout/radial5"/>
    <dgm:cxn modelId="{6E74F45B-FCD1-4E4C-8B6A-AB1B5EF58C51}" srcId="{0D5D3843-5FA7-4527-9454-A877ACC677A9}" destId="{79D319A3-5573-4C23-9075-A7E627B9FB78}" srcOrd="3" destOrd="0" parTransId="{3B79F85A-159C-4F7D-A2D8-1F77DE3E0195}" sibTransId="{B48D1AAA-9B13-4394-A8BF-5FECD25E621E}"/>
    <dgm:cxn modelId="{443319D3-FC08-4396-BD8D-2A52666E0043}" type="presOf" srcId="{42E878BE-F6FA-4FDF-83BE-67E3BC38D391}" destId="{601080F1-21E9-4B32-B6EB-E0779FF536D5}" srcOrd="0" destOrd="0" presId="urn:microsoft.com/office/officeart/2005/8/layout/radial5"/>
    <dgm:cxn modelId="{0C9DC314-EAD9-4125-AA94-10DEA7F48B71}" type="presParOf" srcId="{EF7D5EBB-A445-4976-A443-25ABD515D77E}" destId="{3C1E9259-580F-4B45-8C75-48D50B173A8A}" srcOrd="0" destOrd="0" presId="urn:microsoft.com/office/officeart/2005/8/layout/radial5"/>
    <dgm:cxn modelId="{1E0D7AA8-634B-46AF-A79D-2CD0BAACA9FB}" type="presParOf" srcId="{EF7D5EBB-A445-4976-A443-25ABD515D77E}" destId="{601080F1-21E9-4B32-B6EB-E0779FF536D5}" srcOrd="1" destOrd="0" presId="urn:microsoft.com/office/officeart/2005/8/layout/radial5"/>
    <dgm:cxn modelId="{5D08BD3D-0A56-4940-91CC-DC3F5C5CC7CC}" type="presParOf" srcId="{601080F1-21E9-4B32-B6EB-E0779FF536D5}" destId="{FE5FD799-6C60-4B8B-AE71-1A9B84A86760}" srcOrd="0" destOrd="0" presId="urn:microsoft.com/office/officeart/2005/8/layout/radial5"/>
    <dgm:cxn modelId="{2C6A4D48-3BF2-4A05-A825-13C8C7658028}" type="presParOf" srcId="{EF7D5EBB-A445-4976-A443-25ABD515D77E}" destId="{01FD3FDE-4764-4A42-A12B-1DC063D68F65}" srcOrd="2" destOrd="0" presId="urn:microsoft.com/office/officeart/2005/8/layout/radial5"/>
    <dgm:cxn modelId="{99FB5A3B-0B3C-40E7-83A7-8C6B7FAC66F6}" type="presParOf" srcId="{EF7D5EBB-A445-4976-A443-25ABD515D77E}" destId="{D65D201C-598F-42A6-9A05-20BC54FEEE0B}" srcOrd="3" destOrd="0" presId="urn:microsoft.com/office/officeart/2005/8/layout/radial5"/>
    <dgm:cxn modelId="{28A8544E-D76D-4814-90FA-8C1E8A11E3FB}" type="presParOf" srcId="{D65D201C-598F-42A6-9A05-20BC54FEEE0B}" destId="{8322FC57-B61D-49C5-981D-E955E92CEDF8}" srcOrd="0" destOrd="0" presId="urn:microsoft.com/office/officeart/2005/8/layout/radial5"/>
    <dgm:cxn modelId="{5D7469C8-B24D-4AC9-883B-CE431AB8BFFF}" type="presParOf" srcId="{EF7D5EBB-A445-4976-A443-25ABD515D77E}" destId="{0D21EB52-6A0F-4604-AD23-AEDD7E178CE2}" srcOrd="4" destOrd="0" presId="urn:microsoft.com/office/officeart/2005/8/layout/radial5"/>
    <dgm:cxn modelId="{A0FA73AE-A35E-46BF-95B7-BA3DE18AB5C2}" type="presParOf" srcId="{EF7D5EBB-A445-4976-A443-25ABD515D77E}" destId="{C0F71D1F-2F30-4FDF-B27B-838AE340E6AC}" srcOrd="5" destOrd="0" presId="urn:microsoft.com/office/officeart/2005/8/layout/radial5"/>
    <dgm:cxn modelId="{58E550F2-4119-40A3-8687-869B4647ED5D}" type="presParOf" srcId="{C0F71D1F-2F30-4FDF-B27B-838AE340E6AC}" destId="{BB8C2DAC-60D9-4768-8AED-92A0F4BBC57A}" srcOrd="0" destOrd="0" presId="urn:microsoft.com/office/officeart/2005/8/layout/radial5"/>
    <dgm:cxn modelId="{E6C9498C-C848-4701-A908-6F89C5B41082}" type="presParOf" srcId="{EF7D5EBB-A445-4976-A443-25ABD515D77E}" destId="{78F79526-738F-405F-B61B-754403BA7D24}" srcOrd="6" destOrd="0" presId="urn:microsoft.com/office/officeart/2005/8/layout/radial5"/>
    <dgm:cxn modelId="{387D2FD6-FBC9-41E1-A587-80663A1BB6BE}" type="presParOf" srcId="{EF7D5EBB-A445-4976-A443-25ABD515D77E}" destId="{0B7998F6-531A-42A1-8283-EEFF91E4F4B2}" srcOrd="7" destOrd="0" presId="urn:microsoft.com/office/officeart/2005/8/layout/radial5"/>
    <dgm:cxn modelId="{A8B5664A-DE51-4A3A-AFEC-D0E6B7FBB997}" type="presParOf" srcId="{0B7998F6-531A-42A1-8283-EEFF91E4F4B2}" destId="{7BA68F51-116B-45D3-819D-8404C9E1542B}" srcOrd="0" destOrd="0" presId="urn:microsoft.com/office/officeart/2005/8/layout/radial5"/>
    <dgm:cxn modelId="{CA888475-7D49-4F94-9496-E32A4C93767E}" type="presParOf" srcId="{EF7D5EBB-A445-4976-A443-25ABD515D77E}" destId="{88FE2CAD-4B3A-4AD3-A28E-8AFCA9F5A524}" srcOrd="8" destOrd="0" presId="urn:microsoft.com/office/officeart/2005/8/layout/radial5"/>
    <dgm:cxn modelId="{6B923C49-0F99-4083-8481-7D47A671D772}" type="presParOf" srcId="{EF7D5EBB-A445-4976-A443-25ABD515D77E}" destId="{C9882C2A-C1FE-4748-ADEA-48EDADE2E8E6}" srcOrd="9" destOrd="0" presId="urn:microsoft.com/office/officeart/2005/8/layout/radial5"/>
    <dgm:cxn modelId="{31E16859-575F-4BB5-944E-9A2E0C1D4DF9}" type="presParOf" srcId="{C9882C2A-C1FE-4748-ADEA-48EDADE2E8E6}" destId="{6DF3733A-BCB5-4C43-8F63-7B459E3F30D5}" srcOrd="0" destOrd="0" presId="urn:microsoft.com/office/officeart/2005/8/layout/radial5"/>
    <dgm:cxn modelId="{EB14CAB0-2E5E-4D3B-8D34-28C7FA515A9D}" type="presParOf" srcId="{EF7D5EBB-A445-4976-A443-25ABD515D77E}" destId="{50A0E6FE-B8F9-4768-92DD-5A2BF9FE656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E9259-580F-4B45-8C75-48D50B173A8A}">
      <dsp:nvSpPr>
        <dsp:cNvPr id="0" name=""/>
        <dsp:cNvSpPr/>
      </dsp:nvSpPr>
      <dsp:spPr>
        <a:xfrm>
          <a:off x="5053045" y="2552059"/>
          <a:ext cx="1420891" cy="1420891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রবি ঠাকুর</a:t>
          </a:r>
          <a:endParaRPr lang="en-US" sz="33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1130" y="2760144"/>
        <a:ext cx="1004721" cy="1004721"/>
      </dsp:txXfrm>
    </dsp:sp>
    <dsp:sp modelId="{601080F1-21E9-4B32-B6EB-E0779FF536D5}">
      <dsp:nvSpPr>
        <dsp:cNvPr id="0" name=""/>
        <dsp:cNvSpPr/>
      </dsp:nvSpPr>
      <dsp:spPr>
        <a:xfrm rot="16544239">
          <a:off x="5679889" y="1918202"/>
          <a:ext cx="378496" cy="585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30988" y="2091808"/>
        <a:ext cx="264947" cy="351347"/>
      </dsp:txXfrm>
    </dsp:sp>
    <dsp:sp modelId="{01FD3FDE-4764-4A42-A12B-1DC063D68F65}">
      <dsp:nvSpPr>
        <dsp:cNvPr id="0" name=""/>
        <dsp:cNvSpPr/>
      </dsp:nvSpPr>
      <dsp:spPr>
        <a:xfrm>
          <a:off x="4807542" y="-11476"/>
          <a:ext cx="2382964" cy="18593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 ১৮৬১সালে কলকাতার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জোড়াসাঁকোর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 পরিবারে</a:t>
          </a:r>
          <a:endParaRPr 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6519" y="260822"/>
        <a:ext cx="1685010" cy="1314774"/>
      </dsp:txXfrm>
    </dsp:sp>
    <dsp:sp modelId="{D65D201C-598F-42A6-9A05-20BC54FEEE0B}">
      <dsp:nvSpPr>
        <dsp:cNvPr id="0" name=""/>
        <dsp:cNvSpPr/>
      </dsp:nvSpPr>
      <dsp:spPr>
        <a:xfrm rot="20804040">
          <a:off x="6665042" y="2693777"/>
          <a:ext cx="537694" cy="585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67194" y="2829401"/>
        <a:ext cx="376386" cy="351347"/>
      </dsp:txXfrm>
    </dsp:sp>
    <dsp:sp modelId="{0D21EB52-6A0F-4604-AD23-AEDD7E178CE2}">
      <dsp:nvSpPr>
        <dsp:cNvPr id="0" name=""/>
        <dsp:cNvSpPr/>
      </dsp:nvSpPr>
      <dsp:spPr>
        <a:xfrm>
          <a:off x="7419445" y="1807917"/>
          <a:ext cx="1722293" cy="172229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কাব্যগ্রন্থঃমানসী,চিত্রা,ক্ষণিকা,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বলাকা,কল্পনা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পুনশ্চ।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71669" y="2060141"/>
        <a:ext cx="1217845" cy="1217845"/>
      </dsp:txXfrm>
    </dsp:sp>
    <dsp:sp modelId="{C0F71D1F-2F30-4FDF-B27B-838AE340E6AC}">
      <dsp:nvSpPr>
        <dsp:cNvPr id="0" name=""/>
        <dsp:cNvSpPr/>
      </dsp:nvSpPr>
      <dsp:spPr>
        <a:xfrm rot="3281602">
          <a:off x="6185523" y="3845013"/>
          <a:ext cx="395730" cy="585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10576" y="3913687"/>
        <a:ext cx="277011" cy="351347"/>
      </dsp:txXfrm>
    </dsp:sp>
    <dsp:sp modelId="{78F79526-738F-405F-B61B-754403BA7D24}">
      <dsp:nvSpPr>
        <dsp:cNvPr id="0" name=""/>
        <dsp:cNvSpPr/>
      </dsp:nvSpPr>
      <dsp:spPr>
        <a:xfrm>
          <a:off x="6123708" y="4326267"/>
          <a:ext cx="2006058" cy="1722293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উপন্যাসঃগোরা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ঘরেবাইরে,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চোখের বালি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শেষের কবিতা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17488" y="4578491"/>
        <a:ext cx="1418498" cy="1217845"/>
      </dsp:txXfrm>
    </dsp:sp>
    <dsp:sp modelId="{0B7998F6-531A-42A1-8283-EEFF91E4F4B2}">
      <dsp:nvSpPr>
        <dsp:cNvPr id="0" name=""/>
        <dsp:cNvSpPr/>
      </dsp:nvSpPr>
      <dsp:spPr>
        <a:xfrm rot="7967419">
          <a:off x="4954887" y="3686243"/>
          <a:ext cx="290633" cy="585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028097" y="3771367"/>
        <a:ext cx="203443" cy="351347"/>
      </dsp:txXfrm>
    </dsp:sp>
    <dsp:sp modelId="{88FE2CAD-4B3A-4AD3-A28E-8AFCA9F5A524}">
      <dsp:nvSpPr>
        <dsp:cNvPr id="0" name=""/>
        <dsp:cNvSpPr/>
      </dsp:nvSpPr>
      <dsp:spPr>
        <a:xfrm>
          <a:off x="3428282" y="3893261"/>
          <a:ext cx="1722293" cy="192325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১৯১৩ সালে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নোবে ল পুরস্কার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0506" y="4174914"/>
        <a:ext cx="1217845" cy="1359944"/>
      </dsp:txXfrm>
    </dsp:sp>
    <dsp:sp modelId="{C9882C2A-C1FE-4748-ADEA-48EDADE2E8E6}">
      <dsp:nvSpPr>
        <dsp:cNvPr id="0" name=""/>
        <dsp:cNvSpPr/>
      </dsp:nvSpPr>
      <dsp:spPr>
        <a:xfrm rot="12030012">
          <a:off x="4582796" y="2599240"/>
          <a:ext cx="379651" cy="585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693085" y="2736300"/>
        <a:ext cx="265756" cy="351347"/>
      </dsp:txXfrm>
    </dsp:sp>
    <dsp:sp modelId="{50A0E6FE-B8F9-4768-92DD-5A2BF9FE6569}">
      <dsp:nvSpPr>
        <dsp:cNvPr id="0" name=""/>
        <dsp:cNvSpPr/>
      </dsp:nvSpPr>
      <dsp:spPr>
        <a:xfrm>
          <a:off x="2759320" y="1600106"/>
          <a:ext cx="1722293" cy="1722293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১৯৪১ সালে মৃত্যু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বরন করেন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11544" y="1852330"/>
        <a:ext cx="1217845" cy="1217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10FBF-47D2-4D69-A5E0-0DFA411BAB0D}" type="datetimeFigureOut">
              <a:rPr lang="en-US" smtClean="0"/>
              <a:t>04-Mar-16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4BF08-B5F5-42FB-9CC2-BAAF5A345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4BF08-B5F5-42FB-9CC2-BAAF5A3458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4BF08-B5F5-42FB-9CC2-BAAF5A3458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59D-C2D4-4E07-A18B-F1A0C0279D22}" type="datetimeFigureOut">
              <a:rPr lang="en-US" smtClean="0"/>
              <a:t>04-Mar-16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82D1-2738-43A5-9D52-4EF409EB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59D-C2D4-4E07-A18B-F1A0C0279D22}" type="datetimeFigureOut">
              <a:rPr lang="en-US" smtClean="0"/>
              <a:t>04-Mar-16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82D1-2738-43A5-9D52-4EF409EB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3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59D-C2D4-4E07-A18B-F1A0C0279D22}" type="datetimeFigureOut">
              <a:rPr lang="en-US" smtClean="0"/>
              <a:t>04-Mar-16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82D1-2738-43A5-9D52-4EF409EB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9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59D-C2D4-4E07-A18B-F1A0C0279D22}" type="datetimeFigureOut">
              <a:rPr lang="en-US" smtClean="0"/>
              <a:t>04-Mar-16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82D1-2738-43A5-9D52-4EF409EB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4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59D-C2D4-4E07-A18B-F1A0C0279D22}" type="datetimeFigureOut">
              <a:rPr lang="en-US" smtClean="0"/>
              <a:t>04-Mar-16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82D1-2738-43A5-9D52-4EF409EB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2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59D-C2D4-4E07-A18B-F1A0C0279D22}" type="datetimeFigureOut">
              <a:rPr lang="en-US" smtClean="0"/>
              <a:t>04-Mar-16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82D1-2738-43A5-9D52-4EF409EB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9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59D-C2D4-4E07-A18B-F1A0C0279D22}" type="datetimeFigureOut">
              <a:rPr lang="en-US" smtClean="0"/>
              <a:t>04-Mar-16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82D1-2738-43A5-9D52-4EF409EB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0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59D-C2D4-4E07-A18B-F1A0C0279D22}" type="datetimeFigureOut">
              <a:rPr lang="en-US" smtClean="0"/>
              <a:t>04-Mar-16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82D1-2738-43A5-9D52-4EF409EB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6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59D-C2D4-4E07-A18B-F1A0C0279D22}" type="datetimeFigureOut">
              <a:rPr lang="en-US" smtClean="0"/>
              <a:t>04-Mar-16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82D1-2738-43A5-9D52-4EF409EB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9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59D-C2D4-4E07-A18B-F1A0C0279D22}" type="datetimeFigureOut">
              <a:rPr lang="en-US" smtClean="0"/>
              <a:t>04-Mar-16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82D1-2738-43A5-9D52-4EF409EB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359D-C2D4-4E07-A18B-F1A0C0279D22}" type="datetimeFigureOut">
              <a:rPr lang="en-US" smtClean="0"/>
              <a:t>04-Mar-16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82D1-2738-43A5-9D52-4EF409EB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1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359D-C2D4-4E07-A18B-F1A0C0279D22}" type="datetimeFigureOut">
              <a:rPr lang="en-US" smtClean="0"/>
              <a:t>04-Mar-16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82D1-2738-43A5-9D52-4EF409EB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0" y="1751350"/>
            <a:ext cx="11125201" cy="4388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26182" y="263237"/>
            <a:ext cx="5147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33770"/>
            <a:ext cx="11443855" cy="8391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32" y="1219201"/>
            <a:ext cx="5291960" cy="365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94661" y="1094510"/>
            <a:ext cx="62728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 ভাঙ্গার পর কল্যাণী কানপুরে</a:t>
            </a:r>
          </a:p>
          <a:p>
            <a:r>
              <a:rPr lang="bn-IN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 স্কুলে কাজ নেয়। অনুপম ট্রেনে </a:t>
            </a:r>
          </a:p>
          <a:p>
            <a:r>
              <a:rPr lang="bn-IN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মাকে নিয়ে তীর্থযাত্রার সময় অপরিচিত</a:t>
            </a:r>
          </a:p>
          <a:p>
            <a:r>
              <a:rPr lang="bn-IN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কণ্ঠের ঝঙ্কারে মুগ্ধ হয়।সে কণ্ঠ কল্যাণীর।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9" y="517525"/>
            <a:ext cx="11229109" cy="530138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“ ‘</a:t>
            </a:r>
            <a:r>
              <a:rPr lang="en-US" sz="40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অপরিচিতা</a:t>
            </a:r>
            <a:r>
              <a:rPr lang="en-US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অনুপম</a:t>
            </a:r>
            <a:r>
              <a:rPr lang="en-US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ব্যক্তিত্বহীন</a:t>
            </a:r>
            <a:r>
              <a:rPr lang="en-US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।”-</a:t>
            </a:r>
            <a:r>
              <a:rPr lang="en-US" sz="40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n>
                <a:solidFill>
                  <a:schemeClr val="accent2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365124"/>
            <a:ext cx="10799619" cy="314007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১।কল্যাণীর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২।রবীন্দ্রনাথ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৩।’শেষের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৪।অনুপম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৫।গাড়িতে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073" y="3325092"/>
            <a:ext cx="8714507" cy="4433453"/>
          </a:xfrm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“উপরের ছবিটি ‘অপরিচিতা’গল্পের প্রতিনিধিত্ব করে।”—ব্যাখ্যা কর।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568036"/>
            <a:ext cx="7531205" cy="40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1925782"/>
            <a:ext cx="9360411" cy="47326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7781" y="-554182"/>
            <a:ext cx="67194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25140" y="2840188"/>
            <a:ext cx="4149437" cy="3352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61997" y="2812479"/>
            <a:ext cx="4911435" cy="3352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182" y="1630075"/>
            <a:ext cx="5311485" cy="50963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ফাতেমা আক্তার (প্রভাষক)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বিক্রমপুর আদর্শ কলেজ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মুন্সিগঞ্জ 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1902" y="2523700"/>
            <a:ext cx="3796142" cy="3669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পত্র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সময়ঃ৫০ মিনিট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2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23" y="1870364"/>
            <a:ext cx="5715619" cy="47815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893128" y="761999"/>
            <a:ext cx="3538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3457"/>
          </a:xfrm>
        </p:spPr>
        <p:txBody>
          <a:bodyPr>
            <a:norm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অপরিচিতা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8" y="473409"/>
            <a:ext cx="10688782" cy="4345420"/>
          </a:xfrm>
        </p:spPr>
        <p:txBody>
          <a:bodyPr>
            <a:normAutofit fontScale="90000"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 আদর্শরূপে পাঠ করতে পারবে।</a:t>
            </a:r>
            <a:b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গল্পের সারাংশ উল্লেখ করতে পারবে।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6874647"/>
              </p:ext>
            </p:extLst>
          </p:nvPr>
        </p:nvGraphicFramePr>
        <p:xfrm>
          <a:off x="304800" y="332509"/>
          <a:ext cx="11526982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6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E9259-580F-4B45-8C75-48D50B173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C1E9259-580F-4B45-8C75-48D50B173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080F1-21E9-4B32-B6EB-E0779FF53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01080F1-21E9-4B32-B6EB-E0779FF53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FD3FDE-4764-4A42-A12B-1DC063D68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1FD3FDE-4764-4A42-A12B-1DC063D68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D201C-598F-42A6-9A05-20BC54FEE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65D201C-598F-42A6-9A05-20BC54FEE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21EB52-6A0F-4604-AD23-AEDD7E17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0D21EB52-6A0F-4604-AD23-AEDD7E178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F71D1F-2F30-4FDF-B27B-838AE340E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C0F71D1F-2F30-4FDF-B27B-838AE340E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79526-738F-405F-B61B-754403BA7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8F79526-738F-405F-B61B-754403BA7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7998F6-531A-42A1-8283-EEFF91E4F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B7998F6-531A-42A1-8283-EEFF91E4F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FE2CAD-4B3A-4AD3-A28E-8AFCA9F5A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88FE2CAD-4B3A-4AD3-A28E-8AFCA9F5A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882C2A-C1FE-4748-ADEA-48EDADE2E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C9882C2A-C1FE-4748-ADEA-48EDADE2E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A0E6FE-B8F9-4768-92DD-5A2BF9FE6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50A0E6FE-B8F9-4768-92DD-5A2BF9FE6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51" y="27710"/>
            <a:ext cx="10584873" cy="1376507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80" y="1376507"/>
            <a:ext cx="3287797" cy="1283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80" y="2994591"/>
            <a:ext cx="3287797" cy="1093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55" y="4341388"/>
            <a:ext cx="3323321" cy="1035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55" y="5605669"/>
            <a:ext cx="3358845" cy="1030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2299" y="1757507"/>
            <a:ext cx="101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প্রদোষ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1433" y="1845604"/>
            <a:ext cx="128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4931" y="3146858"/>
            <a:ext cx="108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গজানন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5364" y="3146857"/>
            <a:ext cx="116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0703" y="4341388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1433" y="4341388"/>
            <a:ext cx="2018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 পরীক্ষক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544" y="5535918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ফল্গু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7781" y="5535918"/>
            <a:ext cx="4883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 গয়া রাজ্যের অন্তঃসলিলা নদী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3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13" y="701839"/>
            <a:ext cx="4915858" cy="2452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672" y="701838"/>
            <a:ext cx="6594763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কল্যানীঃ বুদ্ধিদীপ্ত,মেধাবী,শিক্ষিত,প্রতিবাদী।</a:t>
            </a:r>
          </a:p>
          <a:p>
            <a:r>
              <a:rPr lang="bn-IN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কল্যাণীর সাহস ও সৌন্দর্যে অনুপম মুগ্ধ হয়। </a:t>
            </a:r>
            <a:endParaRPr lang="bn-IN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বাবাঃ শম্ভুনাথ পেশায় ডাক্তার ,ব্যক্তিত্বসম্পন্ন,প্রতিবাদী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1242253" y="1394336"/>
            <a:ext cx="804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030" y="3241342"/>
            <a:ext cx="5238970" cy="3333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48800" y="240174"/>
            <a:ext cx="88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947" y="3846385"/>
            <a:ext cx="6679666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অনুপমঃ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শিক্ষিত,ব্যক্তিত্বহীন,মা এবং মামার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 বড় হয়েছে।বন্ধু হরিশের ঘটকালীতে কল্যাণীর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সাথে বিয়ে ঠিক হয়।মামার কারনে বিয়েটা ভেঙ্গে যায়।</a:t>
            </a:r>
          </a:p>
        </p:txBody>
      </p:sp>
    </p:spTree>
    <p:extLst>
      <p:ext uri="{BB962C8B-B14F-4D97-AF65-F5344CB8AC3E}">
        <p14:creationId xmlns:p14="http://schemas.microsoft.com/office/powerpoint/2010/main" val="117682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182" y="1551709"/>
            <a:ext cx="6608618" cy="42256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যাহাকে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ফিরাইয়া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126" y="1551709"/>
            <a:ext cx="3490412" cy="4129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12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168</Words>
  <Application>Microsoft Office PowerPoint</Application>
  <PresentationFormat>Widescreen</PresentationFormat>
  <Paragraphs>60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অপরিচিতা রবীন্দ্রনাথ ঠাকুর </vt:lpstr>
      <vt:lpstr>এই পাঠ শেষে শিক্ষার্থীরা... *লেখক পরিচিতি বলতে পারবে।  *নতুন  শব্দের অর্থ বলতে পারবে।  * গল্পটি আদর্শরূপে পাঠ করতে পারবে। * গল্পের সারাংশ উল্লেখ করতে পারবে।    </vt:lpstr>
      <vt:lpstr>PowerPoint Presentation</vt:lpstr>
      <vt:lpstr>শব্দার্থঃ</vt:lpstr>
      <vt:lpstr>PowerPoint Presentation</vt:lpstr>
      <vt:lpstr> বাংলাদেশের মধ্যে আমিই একমাত্র পুরুষ  যাহাকে কন্যার বাপ বিবাহ আসর হইতে নিজে ফিরাইয়া দিয়াছে।  </vt:lpstr>
      <vt:lpstr>PowerPoint Presentation</vt:lpstr>
      <vt:lpstr>দলীয় কাজঃ “ ‘অপরিচিতা’ গল্পের অনুপম ব্যক্তিত্বহীন।”-ব্যাখ্যা কর।  </vt:lpstr>
      <vt:lpstr>মূল্যায়নঃ ১।কল্যাণীর  বাবার  নাম কী? ২।রবীন্দ্রনাথ কত বছর বেঁচে ছিলেন? ৩।’শেষের কবিতা’ রবীন্দ্রনাথ ঠাকুরের কোন ধরনের গ্রন্থ? ৪।অনুপম কেমন প্রকৃতির লোক? ৫।গাড়িতে জায়গা আছে?-উক্তিটি কার?</vt:lpstr>
      <vt:lpstr>বাড়ির কাজ “উপরের ছবিটি ‘অপরিচিতা’গল্পের প্রতিনিধিত্ব করে।”—ব্যাখ্যা কর।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Jahir</dc:creator>
  <cp:lastModifiedBy>Jahir</cp:lastModifiedBy>
  <cp:revision>91</cp:revision>
  <dcterms:created xsi:type="dcterms:W3CDTF">2016-02-27T10:22:13Z</dcterms:created>
  <dcterms:modified xsi:type="dcterms:W3CDTF">2016-03-04T03:23:34Z</dcterms:modified>
</cp:coreProperties>
</file>